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52494-2F98-4C00-9DA2-7C2D3552F2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598484-BA17-4E4A-AE1E-B9845D51A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8FE54-30AB-45BF-AED7-ECC607D2A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376CB-288B-419A-8B5E-823944E9B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024A6-4B99-464B-8989-4E4F88A14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1340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41740-0BF5-49EE-BCF9-D2177A014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DD7C7A-8816-48E2-9A3B-E3E1A703C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9E517-E48E-4E4D-AA90-82B50AF36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593D7-DFD4-4A61-BC42-7EDD1FA5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BC690-8F36-47F7-9B85-17FFA30F9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6734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37B77B-9B27-496E-81C4-3895E8887C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7EE356-8F5F-4A94-9F76-884CC248F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3EA72-09F3-4E36-AD10-0BEC746DC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F6AFD-E55F-4D9C-A6F9-907B8C377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74337-4E64-42D6-9066-509AC5462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0358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164AD-A496-424F-A99C-2B9B717C7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95A98-DE36-492D-A06B-E4CD17FA7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192FE-33BB-4B18-A7E1-2F9CCFB52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A3AD0-1C19-4903-8A54-95279F325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414C8-2598-4EE9-A0EA-D511F6FA4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9152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A39BF-102D-40B9-B145-6CA601E47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8FEA22-D4A4-4DB6-8389-324C43D78E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D4BF4-73E3-4EAE-9DBE-7F6E23AC0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81463-92DD-4D2A-B7F4-A33392114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726CD-7350-4580-8247-62D235467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2755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9FCBC-A757-4494-ADEC-A36D60F5A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98D92-E186-4B0C-A43D-797450B9D1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E455FC-7824-4F7A-90AA-3F8C42C21C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C595C1-8692-4E66-8F64-ACFF38165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B67AB4-8A9E-4FEE-9CA0-D031DBA6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788C05-5E47-4176-AA5C-01412A24A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4958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A957F-B8BE-49F7-9CC7-730549D7B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7724BA-CE31-490E-8C2F-01A8E2FA7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CF078-F67B-4C65-892D-66BC39C923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F9643F-D9C8-47E8-825E-0FE481D483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EC8A27D-5897-4F0E-8A19-6BFC142F2E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71EC3F-9214-431B-982C-2B6A03CF6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E28A77-1D67-4F1E-AA92-AAC6A76A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430264-8877-4267-8514-5A879B8AB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526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BE983-65D6-4930-B3B1-42FE88B26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CD378-3BAE-4569-96F8-16902564C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456D9F-0327-46A8-B6AD-172B1867E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AFEF4-559F-46A1-A944-49F91F6E0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385565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7FA280-384F-49C5-B915-0B4197ED9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7D0D5C-B56F-4676-AF16-D0A7A78F2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BCB9A-593A-4C84-9144-F01D0173B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3588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276DE-0D4B-4817-B6B3-EB82AACAC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69898-3937-4AF6-8D09-39AABDB2C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747D1-E9F0-4DCB-89FF-2F737F4E3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EDAD-6EE9-4DF8-8437-2C559DEE0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A7DA5-990A-4EB1-932A-F66A186EA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889D6-4616-4BCF-BBB2-89A1EF63F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954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CAE67-D4AB-4E28-ADC5-397B863EF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C08EF6-455D-42E2-9A29-8AAB41CF4D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11C89E-67A7-4E02-AC11-DE145DD8E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D7D173-2B77-4BE9-AA81-B6E325D54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328284-CD9F-4EBE-B2E2-4E5C095C4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C77D7B-5C4D-4903-A992-ABB6262B0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654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E3092D-B034-412F-8887-A2376F16D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017C4-B0F5-4C3C-BB99-214F485D5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6E7F4-BF05-42EF-B3BB-DC1841671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3F21F2-EB08-4DE4-9768-A07EA695DF92}" type="datetimeFigureOut">
              <a:rPr lang="fr-FR" smtClean="0"/>
              <a:t>12/05/2020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F0E08-3DAC-4969-A518-C1901DB194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E26D9-26F7-4090-92F1-6AB95ED859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0C451B-CEBF-4F7B-9C22-BBE11BE7121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10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5E6E3A-7EA2-4E09-959C-9A54EB54A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014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02C823-FD73-4ECB-A724-4A8BC6381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654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352FEB-85FA-4A28-8CFE-642BC88ED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662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97BC87-F394-443A-81A1-BF27D1CBD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732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DA7853-43C9-4022-984E-CDA10FB5C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5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EA83F1-65BF-49E9-916B-E57236293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68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3D16EA-2C34-46A4-827B-2F98F3757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993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668ECD-855E-4A5A-A1DB-50A54813A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131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4DC45D-4790-4087-B537-0667505D0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02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50B245-A61F-43C9-BF97-DA7BEA859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068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EA2733-2D25-46F3-B979-B6864815E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682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0F8AD6-37E0-4662-8C03-991C06B63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6401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pierre ghesquiere</dc:creator>
  <cp:lastModifiedBy>pierre ghesquiere</cp:lastModifiedBy>
  <cp:revision>8</cp:revision>
  <dcterms:created xsi:type="dcterms:W3CDTF">2020-05-12T07:50:04Z</dcterms:created>
  <dcterms:modified xsi:type="dcterms:W3CDTF">2020-05-12T11:34:00Z</dcterms:modified>
</cp:coreProperties>
</file>

<file path=docProps/thumbnail.jpeg>
</file>